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Outfit" panose="020B0604020202020204" charset="0"/>
      <p:regular r:id="rId17"/>
      <p:bold r:id="rId18"/>
    </p:embeddedFont>
    <p:embeddedFont>
      <p:font typeface="Press Start 2P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8f1db28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8f1db28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803800db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803800db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803800db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803800db3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(SHARES ARE PREFERENTIAL SHARES)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db1959fe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db1959fe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db1959fec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db1959fec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803800db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803800db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 ( can mention a few numbers)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dc36a7a6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dc36a7a6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f822f359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f822f359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803800db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803800db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db1959fe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db1959fe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803800db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803800db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803800db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803800db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Kenneth, joe, omar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c5ee28e7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c5ee28e7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21875" b="2187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13131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694175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latin typeface="Outfit"/>
                <a:ea typeface="Outfit"/>
                <a:cs typeface="Outfit"/>
                <a:sym typeface="Outfit"/>
              </a:rPr>
              <a:t>Intellectual Property</a:t>
            </a:r>
            <a:endParaRPr sz="45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238350" y="1121900"/>
            <a:ext cx="8514900" cy="3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utfit"/>
              <a:buChar char="●"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Logo - trademarked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utfit"/>
              <a:buChar char="●"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Training database - copyright pending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  <a:p>
            <a:pPr marL="4572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utfit"/>
              <a:buChar char="●"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Trade secrets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1328700" y="9175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276925" y="95100"/>
            <a:ext cx="8599500" cy="49533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l="4272" r="3840" b="7244"/>
          <a:stretch/>
        </p:blipFill>
        <p:spPr>
          <a:xfrm>
            <a:off x="371050" y="186338"/>
            <a:ext cx="8401877" cy="477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4550" y="4461925"/>
            <a:ext cx="85149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utfit"/>
                <a:ea typeface="Outfit"/>
                <a:cs typeface="Outfit"/>
                <a:sym typeface="Outfit"/>
              </a:rPr>
              <a:t>$1,000,000 and offer 20% shares</a:t>
            </a:r>
            <a:endParaRPr sz="25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l="3766" t="8128" r="3460" b="14965"/>
          <a:stretch/>
        </p:blipFill>
        <p:spPr>
          <a:xfrm>
            <a:off x="1114813" y="162888"/>
            <a:ext cx="6914376" cy="42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1025250" y="81450"/>
            <a:ext cx="7093500" cy="44619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621600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Budget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1831050" y="2026900"/>
            <a:ext cx="5481900" cy="1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1328700" y="9175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128" y="1166575"/>
            <a:ext cx="6145725" cy="38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/>
          <p:nvPr/>
        </p:nvSpPr>
        <p:spPr>
          <a:xfrm>
            <a:off x="1457700" y="1126775"/>
            <a:ext cx="6266100" cy="39219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621600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Lean Canvas Model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1831050" y="2026900"/>
            <a:ext cx="5481900" cy="17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1328700" y="809600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88" y="984775"/>
            <a:ext cx="7697230" cy="40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920000" y="740675"/>
            <a:ext cx="5304000" cy="21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>
                <a:latin typeface="Outfit"/>
                <a:ea typeface="Outfit"/>
                <a:cs typeface="Outfit"/>
                <a:sym typeface="Outfit"/>
              </a:rPr>
              <a:t>Going hungry in a hospital?</a:t>
            </a:r>
            <a:endParaRPr sz="6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229600"/>
            <a:ext cx="85206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>
                <a:latin typeface="Outfit"/>
                <a:ea typeface="Outfit"/>
                <a:cs typeface="Outfit"/>
                <a:sym typeface="Outfit"/>
              </a:rPr>
              <a:t>It’s easier than you think.</a:t>
            </a:r>
            <a:endParaRPr sz="382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328700" y="2959163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0400" y="419100"/>
            <a:ext cx="9000900" cy="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Malnourished patient: </a:t>
            </a:r>
            <a:endParaRPr sz="4600" b="1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113775" y="1441725"/>
            <a:ext cx="875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Hospitalized 4 days longer</a:t>
            </a:r>
            <a:endParaRPr sz="30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450" y="135200"/>
            <a:ext cx="3539850" cy="236107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13775" y="2496263"/>
            <a:ext cx="794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56% higher chance of readmission</a:t>
            </a:r>
            <a:endParaRPr sz="3000"/>
          </a:p>
        </p:txBody>
      </p:sp>
      <p:sp>
        <p:nvSpPr>
          <p:cNvPr id="70" name="Google Shape;70;p15"/>
          <p:cNvSpPr txBox="1"/>
          <p:nvPr/>
        </p:nvSpPr>
        <p:spPr>
          <a:xfrm>
            <a:off x="87975" y="3550825"/>
            <a:ext cx="880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5x as likely to die during a stay</a:t>
            </a:r>
            <a:endParaRPr sz="3000" b="1"/>
          </a:p>
        </p:txBody>
      </p:sp>
      <p:sp>
        <p:nvSpPr>
          <p:cNvPr id="71" name="Google Shape;71;p15"/>
          <p:cNvSpPr/>
          <p:nvPr/>
        </p:nvSpPr>
        <p:spPr>
          <a:xfrm>
            <a:off x="184600" y="1163700"/>
            <a:ext cx="48519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09800" y="419100"/>
            <a:ext cx="7984200" cy="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Outfit"/>
                <a:ea typeface="Outfit"/>
                <a:cs typeface="Outfit"/>
                <a:sym typeface="Outfit"/>
              </a:rPr>
              <a:t>Top 3 hospital quality metrics:</a:t>
            </a:r>
            <a:r>
              <a:rPr lang="en" sz="4000">
                <a:latin typeface="Outfit"/>
                <a:ea typeface="Outfit"/>
                <a:cs typeface="Outfit"/>
                <a:sym typeface="Outfit"/>
              </a:rPr>
              <a:t> 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09800" y="1439088"/>
            <a:ext cx="7984200" cy="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Outfit"/>
                <a:ea typeface="Outfit"/>
                <a:cs typeface="Outfit"/>
                <a:sym typeface="Outfit"/>
              </a:rPr>
              <a:t>Length of Stay</a:t>
            </a:r>
            <a:r>
              <a:rPr lang="en" sz="4200">
                <a:latin typeface="Outfit"/>
                <a:ea typeface="Outfit"/>
                <a:cs typeface="Outfit"/>
                <a:sym typeface="Outfit"/>
              </a:rPr>
              <a:t> </a:t>
            </a:r>
            <a:endParaRPr sz="42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09800" y="2385375"/>
            <a:ext cx="7984200" cy="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Outfit"/>
                <a:ea typeface="Outfit"/>
                <a:cs typeface="Outfit"/>
                <a:sym typeface="Outfit"/>
              </a:rPr>
              <a:t>Readmission Rates  </a:t>
            </a:r>
            <a:endParaRPr sz="45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09800" y="3331650"/>
            <a:ext cx="7984200" cy="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Outfit"/>
                <a:ea typeface="Outfit"/>
                <a:cs typeface="Outfit"/>
                <a:sym typeface="Outfit"/>
              </a:rPr>
              <a:t>Mortality Rates</a:t>
            </a:r>
            <a:endParaRPr sz="45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413425" y="1237425"/>
            <a:ext cx="74385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667300" y="184250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i="1">
                <a:latin typeface="Outfit"/>
                <a:ea typeface="Outfit"/>
                <a:cs typeface="Outfit"/>
                <a:sym typeface="Outfit"/>
              </a:rPr>
              <a:t>Introducing</a:t>
            </a:r>
            <a:endParaRPr sz="4000" i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70350" y="3965900"/>
            <a:ext cx="72033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>
                <a:latin typeface="Outfit"/>
                <a:ea typeface="Outfit"/>
                <a:cs typeface="Outfit"/>
                <a:sym typeface="Outfit"/>
              </a:rPr>
              <a:t>An AI driven, image detection system designed to combat malnutrition in hospitals</a:t>
            </a:r>
            <a:endParaRPr sz="27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t="38710" b="32416"/>
          <a:stretch/>
        </p:blipFill>
        <p:spPr>
          <a:xfrm>
            <a:off x="0" y="1060850"/>
            <a:ext cx="9144000" cy="2640150"/>
          </a:xfrm>
          <a:prstGeom prst="rect">
            <a:avLst/>
          </a:prstGeom>
          <a:noFill/>
          <a:ln w="9525" cap="flat" cmpd="sng">
            <a:solidFill>
              <a:srgbClr val="13131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lPal Vid">
            <a:hlinkClick r:id="" action="ppaction://media"/>
            <a:extLst>
              <a:ext uri="{FF2B5EF4-FFF2-40B4-BE49-F238E27FC236}">
                <a16:creationId xmlns:a16="http://schemas.microsoft.com/office/drawing/2014/main" id="{25F352F6-11A7-20E3-2555-EAEF439C0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146" y="528269"/>
            <a:ext cx="7265708" cy="4086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4550" y="519625"/>
            <a:ext cx="8514900" cy="12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Value Proposition: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“Helping to prevent hunger one  </a:t>
            </a:r>
            <a:r>
              <a:rPr lang="en" sz="2000">
                <a:latin typeface="Press Start 2P"/>
                <a:ea typeface="Press Start 2P"/>
                <a:cs typeface="Press Start 2P"/>
                <a:sym typeface="Press Start 2P"/>
              </a:rPr>
              <a:t>byte</a:t>
            </a:r>
            <a:r>
              <a:rPr lang="en">
                <a:latin typeface="Outfit"/>
                <a:ea typeface="Outfit"/>
                <a:cs typeface="Outfit"/>
                <a:sym typeface="Outfit"/>
              </a:rPr>
              <a:t> at a time” 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489850" y="519625"/>
            <a:ext cx="8207700" cy="10770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546150" y="1864075"/>
            <a:ext cx="80517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Char char="●"/>
            </a:pPr>
            <a:r>
              <a:rPr lang="en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At each meal, MalPal identifies what food is on the plate, then determines how much has been eaten</a:t>
            </a:r>
            <a:endParaRPr sz="3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Char char="●"/>
            </a:pPr>
            <a:r>
              <a:rPr lang="en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If patient consumes less than 50% of portion over 4 days, MalPal alerts hospital staff </a:t>
            </a:r>
            <a:endParaRPr sz="3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694175" y="108175"/>
            <a:ext cx="79008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latin typeface="Outfit"/>
                <a:ea typeface="Outfit"/>
                <a:cs typeface="Outfit"/>
                <a:sym typeface="Outfit"/>
              </a:rPr>
              <a:t>RoBiOtics, Inc.</a:t>
            </a:r>
            <a:endParaRPr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1328700" y="917575"/>
            <a:ext cx="6486600" cy="67200"/>
          </a:xfrm>
          <a:prstGeom prst="rect">
            <a:avLst/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975" y="1082925"/>
            <a:ext cx="2318101" cy="341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6686925" y="4541325"/>
            <a:ext cx="215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CFO</a:t>
            </a:r>
            <a:r>
              <a:rPr lang="en" sz="2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Joe Siapno</a:t>
            </a:r>
            <a:endParaRPr sz="2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6581325" y="1082925"/>
            <a:ext cx="2363400" cy="34584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t="25759" b="9191"/>
          <a:stretch/>
        </p:blipFill>
        <p:spPr>
          <a:xfrm>
            <a:off x="3411700" y="1144200"/>
            <a:ext cx="2318099" cy="334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/>
          <p:nvPr/>
        </p:nvSpPr>
        <p:spPr>
          <a:xfrm>
            <a:off x="3390300" y="1091413"/>
            <a:ext cx="2363400" cy="34584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3020700" y="4541325"/>
            <a:ext cx="310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CEO</a:t>
            </a:r>
            <a:r>
              <a:rPr lang="en" sz="2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 Kenneth Cochran</a:t>
            </a:r>
            <a:endParaRPr sz="2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l="12950" t="3414" r="13216" b="5766"/>
          <a:stretch/>
        </p:blipFill>
        <p:spPr>
          <a:xfrm>
            <a:off x="1921238" y="126375"/>
            <a:ext cx="5301526" cy="48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/>
          <p:nvPr/>
        </p:nvSpPr>
        <p:spPr>
          <a:xfrm>
            <a:off x="1829225" y="72125"/>
            <a:ext cx="5490900" cy="5023200"/>
          </a:xfrm>
          <a:prstGeom prst="frame">
            <a:avLst>
              <a:gd name="adj1" fmla="val 1902"/>
            </a:avLst>
          </a:prstGeom>
          <a:gradFill>
            <a:gsLst>
              <a:gs pos="0">
                <a:srgbClr val="FF0003"/>
              </a:gs>
              <a:gs pos="50000">
                <a:srgbClr val="FF00AD"/>
              </a:gs>
              <a:gs pos="100000">
                <a:srgbClr val="0363C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t="40719" b="32353"/>
          <a:stretch/>
        </p:blipFill>
        <p:spPr>
          <a:xfrm>
            <a:off x="3961175" y="2243425"/>
            <a:ext cx="1518426" cy="408874"/>
          </a:xfrm>
          <a:prstGeom prst="rect">
            <a:avLst/>
          </a:prstGeom>
          <a:noFill/>
          <a:ln w="9525" cap="flat" cmpd="sng">
            <a:solidFill>
              <a:srgbClr val="13131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On-screen Show (16:9)</PresentationFormat>
  <Paragraphs>41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Outfit</vt:lpstr>
      <vt:lpstr>Press Start 2P</vt:lpstr>
      <vt:lpstr>Simple Dark</vt:lpstr>
      <vt:lpstr>PowerPoint Presentation</vt:lpstr>
      <vt:lpstr>Going hungry in a hospital?</vt:lpstr>
      <vt:lpstr>Malnourished patient:  </vt:lpstr>
      <vt:lpstr>Top 3 hospital quality metrics:  </vt:lpstr>
      <vt:lpstr>Introducing</vt:lpstr>
      <vt:lpstr>PowerPoint Presentation</vt:lpstr>
      <vt:lpstr>Value Proposition: “Helping to prevent hunger one  byte at a time”   </vt:lpstr>
      <vt:lpstr>RoBiOtics, Inc.</vt:lpstr>
      <vt:lpstr>PowerPoint Presentation</vt:lpstr>
      <vt:lpstr>Intellectual Property</vt:lpstr>
      <vt:lpstr>PowerPoint Presentation</vt:lpstr>
      <vt:lpstr>$1,000,000 and offer 20% shares</vt:lpstr>
      <vt:lpstr>Budget</vt:lpstr>
      <vt:lpstr>Lean Canvas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Kenneth Cochran</cp:lastModifiedBy>
  <cp:revision>1</cp:revision>
  <dcterms:modified xsi:type="dcterms:W3CDTF">2023-04-24T17:55:48Z</dcterms:modified>
</cp:coreProperties>
</file>